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43AF-1297-194E-A63A-8DB463A9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387" y="2701882"/>
            <a:ext cx="3407900" cy="653166"/>
          </a:xfrm>
        </p:spPr>
        <p:txBody>
          <a:bodyPr>
            <a:normAutofit/>
          </a:bodyPr>
          <a:lstStyle/>
          <a:p>
            <a:r>
              <a:rPr lang="en-US" sz="800" dirty="0" err="1">
                <a:latin typeface="Zapfino" panose="03030300040707070C03" pitchFamily="66" charset="77"/>
                <a:cs typeface="Thonburi" pitchFamily="2" charset="77"/>
              </a:rPr>
              <a:t>RICHALISONN</a:t>
            </a:r>
            <a:r>
              <a:rPr lang="en-US" sz="800" dirty="0">
                <a:latin typeface="Zapfino" panose="03030300040707070C03" pitchFamily="66" charset="77"/>
                <a:cs typeface="Thonburi" pitchFamily="2" charset="77"/>
              </a:rPr>
              <a:t> DE ANDRADE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82FBA-BD83-234D-9F04-5586C86BF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920" y="578792"/>
            <a:ext cx="5711689" cy="44257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Richarlison de Andrade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wurde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10. Mai 1997 in Nova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Venécia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geboren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alt. Im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Dezember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wechselte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von Real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Noroeste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die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Jugend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América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Mineiro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wurde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von Trainer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Givanildo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Oliveira in die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Mannschaft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befördert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spielt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Fußball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und tanzt.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Zuvor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 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gewesen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seine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Fußballkarriere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aufzugeben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nachdem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von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mehreren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Vereinen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abgelehnt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 und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ganzes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Kilometer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Hinflugticket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Belo Horizonte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ausgegeben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testen.Richarlison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Profidebüt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4. Juli 2015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3:1-Heimsieg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Nachdem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spät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Cristiano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eingewechselt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wurde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erzielte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das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letzte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Tor des Spiels.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Siebzehn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später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verlängerte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seinen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Vertrag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bis 2018.Am 21. November 2015,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América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1:1-Unentschieden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Heimspiel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Ceará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Aufstieg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die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Campeonato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Brasileiro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schaffte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wurde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Richarlison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Foul an Charles des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verwiesen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4EA51-D866-A542-9BCC-A541374E2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7489" y="925695"/>
            <a:ext cx="2794367" cy="18659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D71BE98-9FC7-1647-AEED-0D5BD4BB2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490" y="925695"/>
            <a:ext cx="2794367" cy="18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9956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Gallery</vt:lpstr>
      <vt:lpstr>RICHALISONN DE ANDRADE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RICHALISONN DE ANDRADE</dc:title>
  <dc:creator>Paulus Rayar</dc:creator>
  <cp:lastModifiedBy>Paulus Rayar</cp:lastModifiedBy>
  <cp:revision>1</cp:revision>
  <dcterms:created xsi:type="dcterms:W3CDTF">2021-09-09T01:30:54Z</dcterms:created>
  <dcterms:modified xsi:type="dcterms:W3CDTF">2021-09-09T02:59:30Z</dcterms:modified>
</cp:coreProperties>
</file>